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8"/>
  </p:notesMasterIdLst>
  <p:sldIdLst>
    <p:sldId id="262" r:id="rId2"/>
    <p:sldId id="257" r:id="rId3"/>
    <p:sldId id="258" r:id="rId4"/>
    <p:sldId id="264" r:id="rId5"/>
    <p:sldId id="260" r:id="rId6"/>
    <p:sldId id="261" r:id="rId7"/>
  </p:sldIdLst>
  <p:sldSz cx="12192000" cy="6858000"/>
  <p:notesSz cx="6858000" cy="9144000"/>
  <p:embeddedFontLst>
    <p:embeddedFont>
      <p:font typeface="Calibri" panose="020F0502020204030204" pitchFamily="34" charset="0"/>
      <p:regular r:id="rId9"/>
      <p:bold r:id="rId10"/>
      <p:italic r:id="rId11"/>
      <p:boldItalic r:id="rId12"/>
    </p:embeddedFont>
    <p:embeddedFont>
      <p:font typeface="Cambria" panose="02040503050406030204" pitchFamily="18" charset="0"/>
      <p:regular r:id="rId13"/>
      <p:bold r:id="rId14"/>
      <p:italic r:id="rId15"/>
      <p:boldItalic r:id="rId16"/>
    </p:embeddedFont>
    <p:embeddedFont>
      <p:font typeface="Century Gothic" panose="020B0502020202020204"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ioz0gX+ymXk8op9iDo57h4an0eE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81"/>
  </p:normalViewPr>
  <p:slideViewPr>
    <p:cSldViewPr snapToGrid="0">
      <p:cViewPr varScale="1">
        <p:scale>
          <a:sx n="91" d="100"/>
          <a:sy n="91" d="100"/>
        </p:scale>
        <p:origin x="84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viewProps" Target="viewProps.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e12f6ba03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e12f6ba03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e1808fa3d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e1808fa3d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e1808fa3d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2e1808fa3d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5191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e1808fa3d0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e1808fa3d0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e1808fa3d0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e1808fa3d0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g2c266b517b2_0_97"/>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a:endParaRPr/>
          </a:p>
        </p:txBody>
      </p:sp>
      <p:sp>
        <p:nvSpPr>
          <p:cNvPr id="11" name="Google Shape;11;g2c266b517b2_0_97"/>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norm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12" name="Google Shape;12;g2c266b517b2_0_9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g2c266b517b2_0_132"/>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46" name="Google Shape;46;g2c266b517b2_0_132"/>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normAutofit/>
          </a:bodyPr>
          <a:lstStyle>
            <a:lvl1pPr marL="457200" lvl="0" indent="-381000" algn="ctr">
              <a:spcBef>
                <a:spcPts val="0"/>
              </a:spcBef>
              <a:spcAft>
                <a:spcPts val="0"/>
              </a:spcAft>
              <a:buSzPts val="2400"/>
              <a:buChar char="●"/>
              <a:defRPr/>
            </a:lvl1pPr>
            <a:lvl2pPr marL="914400" lvl="1" indent="-349250" algn="ctr">
              <a:spcBef>
                <a:spcPts val="0"/>
              </a:spcBef>
              <a:spcAft>
                <a:spcPts val="0"/>
              </a:spcAft>
              <a:buSzPts val="1900"/>
              <a:buChar char="○"/>
              <a:defRPr/>
            </a:lvl2pPr>
            <a:lvl3pPr marL="1371600" lvl="2" indent="-349250" algn="ctr">
              <a:spcBef>
                <a:spcPts val="0"/>
              </a:spcBef>
              <a:spcAft>
                <a:spcPts val="0"/>
              </a:spcAft>
              <a:buSzPts val="1900"/>
              <a:buChar char="■"/>
              <a:defRPr/>
            </a:lvl3pPr>
            <a:lvl4pPr marL="1828800" lvl="3" indent="-349250" algn="ctr">
              <a:spcBef>
                <a:spcPts val="0"/>
              </a:spcBef>
              <a:spcAft>
                <a:spcPts val="0"/>
              </a:spcAft>
              <a:buSzPts val="1900"/>
              <a:buChar char="●"/>
              <a:defRPr/>
            </a:lvl4pPr>
            <a:lvl5pPr marL="2286000" lvl="4" indent="-349250" algn="ctr">
              <a:spcBef>
                <a:spcPts val="0"/>
              </a:spcBef>
              <a:spcAft>
                <a:spcPts val="0"/>
              </a:spcAft>
              <a:buSzPts val="1900"/>
              <a:buChar char="○"/>
              <a:defRPr/>
            </a:lvl5pPr>
            <a:lvl6pPr marL="2743200" lvl="5" indent="-349250" algn="ctr">
              <a:spcBef>
                <a:spcPts val="0"/>
              </a:spcBef>
              <a:spcAft>
                <a:spcPts val="0"/>
              </a:spcAft>
              <a:buSzPts val="1900"/>
              <a:buChar char="■"/>
              <a:defRPr/>
            </a:lvl6pPr>
            <a:lvl7pPr marL="3200400" lvl="6" indent="-349250" algn="ctr">
              <a:spcBef>
                <a:spcPts val="0"/>
              </a:spcBef>
              <a:spcAft>
                <a:spcPts val="0"/>
              </a:spcAft>
              <a:buSzPts val="1900"/>
              <a:buChar char="●"/>
              <a:defRPr/>
            </a:lvl7pPr>
            <a:lvl8pPr marL="3657600" lvl="7" indent="-349250" algn="ctr">
              <a:spcBef>
                <a:spcPts val="0"/>
              </a:spcBef>
              <a:spcAft>
                <a:spcPts val="0"/>
              </a:spcAft>
              <a:buSzPts val="1900"/>
              <a:buChar char="○"/>
              <a:defRPr/>
            </a:lvl8pPr>
            <a:lvl9pPr marL="4114800" lvl="8" indent="-349250" algn="ctr">
              <a:spcBef>
                <a:spcPts val="0"/>
              </a:spcBef>
              <a:spcAft>
                <a:spcPts val="0"/>
              </a:spcAft>
              <a:buSzPts val="1900"/>
              <a:buChar char="■"/>
              <a:defRPr/>
            </a:lvl9pPr>
          </a:lstStyle>
          <a:p>
            <a:endParaRPr/>
          </a:p>
        </p:txBody>
      </p:sp>
      <p:sp>
        <p:nvSpPr>
          <p:cNvPr id="47" name="Google Shape;47;g2c266b517b2_0_13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2c266b517b2_0_13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50"/>
        <p:cNvGrpSpPr/>
        <p:nvPr/>
      </p:nvGrpSpPr>
      <p:grpSpPr>
        <a:xfrm>
          <a:off x="0" y="0"/>
          <a:ext cx="0" cy="0"/>
          <a:chOff x="0" y="0"/>
          <a:chExt cx="0" cy="0"/>
        </a:xfrm>
      </p:grpSpPr>
      <p:sp>
        <p:nvSpPr>
          <p:cNvPr id="51" name="Google Shape;51;g2c266b517b2_0_138"/>
          <p:cNvSpPr txBox="1">
            <a:spLocks noGrp="1"/>
          </p:cNvSpPr>
          <p:nvPr>
            <p:ph type="title"/>
          </p:nvPr>
        </p:nvSpPr>
        <p:spPr>
          <a:xfrm>
            <a:off x="646113" y="452438"/>
            <a:ext cx="9404400" cy="1400100"/>
          </a:xfrm>
          <a:prstGeom prst="rect">
            <a:avLst/>
          </a:prstGeom>
          <a:noFill/>
          <a:ln>
            <a:noFill/>
          </a:ln>
        </p:spPr>
        <p:txBody>
          <a:bodyPr spcFirstLastPara="1" wrap="square" lIns="91425" tIns="45700" rIns="91425" bIns="45700" anchor="t"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2" name="Google Shape;52;g2c266b517b2_0_138"/>
          <p:cNvSpPr txBox="1">
            <a:spLocks noGrp="1"/>
          </p:cNvSpPr>
          <p:nvPr>
            <p:ph type="body" idx="1"/>
          </p:nvPr>
        </p:nvSpPr>
        <p:spPr>
          <a:xfrm>
            <a:off x="1103312" y="2060575"/>
            <a:ext cx="4396200" cy="4195800"/>
          </a:xfrm>
          <a:prstGeom prst="rect">
            <a:avLst/>
          </a:prstGeom>
          <a:noFill/>
          <a:ln>
            <a:noFill/>
          </a:ln>
        </p:spPr>
        <p:txBody>
          <a:bodyPr spcFirstLastPara="1" wrap="square" lIns="91425" tIns="45700" rIns="91425" bIns="45700" anchor="t" anchorCtr="0">
            <a:normAutofit/>
          </a:bodyPr>
          <a:lstStyle>
            <a:lvl1pPr marL="457200" lvl="0" indent="-320040" algn="l" rtl="0">
              <a:lnSpc>
                <a:spcPct val="100000"/>
              </a:lnSpc>
              <a:spcBef>
                <a:spcPts val="1000"/>
              </a:spcBef>
              <a:spcAft>
                <a:spcPts val="0"/>
              </a:spcAft>
              <a:buSzPts val="1440"/>
              <a:buChar char="►"/>
              <a:defRPr sz="1800"/>
            </a:lvl1pPr>
            <a:lvl2pPr marL="914400" lvl="1" indent="-309880" algn="l" rtl="0">
              <a:lnSpc>
                <a:spcPct val="100000"/>
              </a:lnSpc>
              <a:spcBef>
                <a:spcPts val="1000"/>
              </a:spcBef>
              <a:spcAft>
                <a:spcPts val="0"/>
              </a:spcAft>
              <a:buSzPts val="1280"/>
              <a:buChar char="►"/>
              <a:defRPr sz="1600"/>
            </a:lvl2pPr>
            <a:lvl3pPr marL="1371600" lvl="2" indent="-299719" algn="l" rtl="0">
              <a:lnSpc>
                <a:spcPct val="100000"/>
              </a:lnSpc>
              <a:spcBef>
                <a:spcPts val="1000"/>
              </a:spcBef>
              <a:spcAft>
                <a:spcPts val="0"/>
              </a:spcAft>
              <a:buSzPts val="1120"/>
              <a:buChar char="►"/>
              <a:defRPr sz="1400"/>
            </a:lvl3pPr>
            <a:lvl4pPr marL="1828800" lvl="3" indent="-289560" algn="l" rtl="0">
              <a:lnSpc>
                <a:spcPct val="100000"/>
              </a:lnSpc>
              <a:spcBef>
                <a:spcPts val="1000"/>
              </a:spcBef>
              <a:spcAft>
                <a:spcPts val="0"/>
              </a:spcAft>
              <a:buSzPts val="960"/>
              <a:buChar char="►"/>
              <a:defRPr sz="1200"/>
            </a:lvl4pPr>
            <a:lvl5pPr marL="2286000" lvl="4" indent="-289560" algn="l" rtl="0">
              <a:lnSpc>
                <a:spcPct val="100000"/>
              </a:lnSpc>
              <a:spcBef>
                <a:spcPts val="1000"/>
              </a:spcBef>
              <a:spcAft>
                <a:spcPts val="0"/>
              </a:spcAft>
              <a:buSzPts val="960"/>
              <a:buChar char="►"/>
              <a:defRPr sz="1200"/>
            </a:lvl5pPr>
            <a:lvl6pPr marL="2743200" lvl="5" indent="-289560" algn="l" rtl="0">
              <a:lnSpc>
                <a:spcPct val="100000"/>
              </a:lnSpc>
              <a:spcBef>
                <a:spcPts val="1000"/>
              </a:spcBef>
              <a:spcAft>
                <a:spcPts val="0"/>
              </a:spcAft>
              <a:buSzPts val="960"/>
              <a:buChar char="►"/>
              <a:defRPr sz="1200"/>
            </a:lvl6pPr>
            <a:lvl7pPr marL="3200400" lvl="6" indent="-289560" algn="l" rtl="0">
              <a:lnSpc>
                <a:spcPct val="100000"/>
              </a:lnSpc>
              <a:spcBef>
                <a:spcPts val="1000"/>
              </a:spcBef>
              <a:spcAft>
                <a:spcPts val="0"/>
              </a:spcAft>
              <a:buSzPts val="960"/>
              <a:buChar char="►"/>
              <a:defRPr sz="1200"/>
            </a:lvl7pPr>
            <a:lvl8pPr marL="3657600" lvl="7" indent="-289559" algn="l" rtl="0">
              <a:lnSpc>
                <a:spcPct val="100000"/>
              </a:lnSpc>
              <a:spcBef>
                <a:spcPts val="1000"/>
              </a:spcBef>
              <a:spcAft>
                <a:spcPts val="0"/>
              </a:spcAft>
              <a:buSzPts val="960"/>
              <a:buChar char="►"/>
              <a:defRPr sz="1200"/>
            </a:lvl8pPr>
            <a:lvl9pPr marL="4114800" lvl="8" indent="-289559" algn="l" rtl="0">
              <a:lnSpc>
                <a:spcPct val="100000"/>
              </a:lnSpc>
              <a:spcBef>
                <a:spcPts val="1000"/>
              </a:spcBef>
              <a:spcAft>
                <a:spcPts val="0"/>
              </a:spcAft>
              <a:buSzPts val="960"/>
              <a:buChar char="►"/>
              <a:defRPr sz="1200"/>
            </a:lvl9pPr>
          </a:lstStyle>
          <a:p>
            <a:endParaRPr/>
          </a:p>
        </p:txBody>
      </p:sp>
      <p:sp>
        <p:nvSpPr>
          <p:cNvPr id="53" name="Google Shape;53;g2c266b517b2_0_138"/>
          <p:cNvSpPr txBox="1">
            <a:spLocks noGrp="1"/>
          </p:cNvSpPr>
          <p:nvPr>
            <p:ph type="body" idx="2"/>
          </p:nvPr>
        </p:nvSpPr>
        <p:spPr>
          <a:xfrm>
            <a:off x="5654493" y="2056092"/>
            <a:ext cx="4396200" cy="4200300"/>
          </a:xfrm>
          <a:prstGeom prst="rect">
            <a:avLst/>
          </a:prstGeom>
          <a:noFill/>
          <a:ln>
            <a:noFill/>
          </a:ln>
        </p:spPr>
        <p:txBody>
          <a:bodyPr spcFirstLastPara="1" wrap="square" lIns="91425" tIns="45700" rIns="91425" bIns="45700" anchor="t" anchorCtr="0">
            <a:normAutofit/>
          </a:bodyPr>
          <a:lstStyle>
            <a:lvl1pPr marL="457200" lvl="0" indent="-320040" algn="l" rtl="0">
              <a:lnSpc>
                <a:spcPct val="100000"/>
              </a:lnSpc>
              <a:spcBef>
                <a:spcPts val="1000"/>
              </a:spcBef>
              <a:spcAft>
                <a:spcPts val="0"/>
              </a:spcAft>
              <a:buSzPts val="1440"/>
              <a:buChar char="►"/>
              <a:defRPr sz="1800"/>
            </a:lvl1pPr>
            <a:lvl2pPr marL="914400" lvl="1" indent="-309880" algn="l" rtl="0">
              <a:lnSpc>
                <a:spcPct val="100000"/>
              </a:lnSpc>
              <a:spcBef>
                <a:spcPts val="1000"/>
              </a:spcBef>
              <a:spcAft>
                <a:spcPts val="0"/>
              </a:spcAft>
              <a:buSzPts val="1280"/>
              <a:buChar char="►"/>
              <a:defRPr sz="1600"/>
            </a:lvl2pPr>
            <a:lvl3pPr marL="1371600" lvl="2" indent="-299719" algn="l" rtl="0">
              <a:lnSpc>
                <a:spcPct val="100000"/>
              </a:lnSpc>
              <a:spcBef>
                <a:spcPts val="1000"/>
              </a:spcBef>
              <a:spcAft>
                <a:spcPts val="0"/>
              </a:spcAft>
              <a:buSzPts val="1120"/>
              <a:buChar char="►"/>
              <a:defRPr sz="1400"/>
            </a:lvl3pPr>
            <a:lvl4pPr marL="1828800" lvl="3" indent="-289560" algn="l" rtl="0">
              <a:lnSpc>
                <a:spcPct val="100000"/>
              </a:lnSpc>
              <a:spcBef>
                <a:spcPts val="1000"/>
              </a:spcBef>
              <a:spcAft>
                <a:spcPts val="0"/>
              </a:spcAft>
              <a:buSzPts val="960"/>
              <a:buChar char="►"/>
              <a:defRPr sz="1200"/>
            </a:lvl4pPr>
            <a:lvl5pPr marL="2286000" lvl="4" indent="-289560" algn="l" rtl="0">
              <a:lnSpc>
                <a:spcPct val="100000"/>
              </a:lnSpc>
              <a:spcBef>
                <a:spcPts val="1000"/>
              </a:spcBef>
              <a:spcAft>
                <a:spcPts val="0"/>
              </a:spcAft>
              <a:buSzPts val="960"/>
              <a:buChar char="►"/>
              <a:defRPr sz="1200"/>
            </a:lvl5pPr>
            <a:lvl6pPr marL="2743200" lvl="5" indent="-289560" algn="l" rtl="0">
              <a:lnSpc>
                <a:spcPct val="100000"/>
              </a:lnSpc>
              <a:spcBef>
                <a:spcPts val="1000"/>
              </a:spcBef>
              <a:spcAft>
                <a:spcPts val="0"/>
              </a:spcAft>
              <a:buSzPts val="960"/>
              <a:buChar char="►"/>
              <a:defRPr sz="1200"/>
            </a:lvl6pPr>
            <a:lvl7pPr marL="3200400" lvl="6" indent="-289560" algn="l" rtl="0">
              <a:lnSpc>
                <a:spcPct val="100000"/>
              </a:lnSpc>
              <a:spcBef>
                <a:spcPts val="1000"/>
              </a:spcBef>
              <a:spcAft>
                <a:spcPts val="0"/>
              </a:spcAft>
              <a:buSzPts val="960"/>
              <a:buChar char="►"/>
              <a:defRPr sz="1200"/>
            </a:lvl7pPr>
            <a:lvl8pPr marL="3657600" lvl="7" indent="-289559" algn="l" rtl="0">
              <a:lnSpc>
                <a:spcPct val="100000"/>
              </a:lnSpc>
              <a:spcBef>
                <a:spcPts val="1000"/>
              </a:spcBef>
              <a:spcAft>
                <a:spcPts val="0"/>
              </a:spcAft>
              <a:buSzPts val="960"/>
              <a:buChar char="►"/>
              <a:defRPr sz="1200"/>
            </a:lvl8pPr>
            <a:lvl9pPr marL="4114800" lvl="8" indent="-289559" algn="l" rtl="0">
              <a:lnSpc>
                <a:spcPct val="100000"/>
              </a:lnSpc>
              <a:spcBef>
                <a:spcPts val="1000"/>
              </a:spcBef>
              <a:spcAft>
                <a:spcPts val="0"/>
              </a:spcAft>
              <a:buSzPts val="960"/>
              <a:buChar char="►"/>
              <a:defRPr sz="1200"/>
            </a:lvl9pPr>
          </a:lstStyle>
          <a:p>
            <a:endParaRPr/>
          </a:p>
        </p:txBody>
      </p:sp>
      <p:sp>
        <p:nvSpPr>
          <p:cNvPr id="54" name="Google Shape;54;g2c266b517b2_0_138"/>
          <p:cNvSpPr txBox="1">
            <a:spLocks noGrp="1"/>
          </p:cNvSpPr>
          <p:nvPr>
            <p:ph type="dt" idx="10"/>
          </p:nvPr>
        </p:nvSpPr>
        <p:spPr>
          <a:xfrm rot="5400000">
            <a:off x="10155238" y="1790700"/>
            <a:ext cx="990600" cy="304800"/>
          </a:xfrm>
          <a:prstGeom prst="rect">
            <a:avLst/>
          </a:prstGeom>
          <a:noFill/>
          <a:ln>
            <a:noFill/>
          </a:ln>
        </p:spPr>
        <p:txBody>
          <a:bodyPr spcFirstLastPara="1" wrap="square" lIns="91425" tIns="45700" rIns="91425" bIns="45700" anchor="t"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5" name="Google Shape;55;g2c266b517b2_0_138"/>
          <p:cNvSpPr txBox="1">
            <a:spLocks noGrp="1"/>
          </p:cNvSpPr>
          <p:nvPr>
            <p:ph type="ftr" idx="11"/>
          </p:nvPr>
        </p:nvSpPr>
        <p:spPr>
          <a:xfrm rot="5400000">
            <a:off x="8951125" y="3225000"/>
            <a:ext cx="3859200" cy="3048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6" name="Google Shape;56;g2c266b517b2_0_138"/>
          <p:cNvSpPr txBox="1">
            <a:spLocks noGrp="1"/>
          </p:cNvSpPr>
          <p:nvPr>
            <p:ph type="sldNum" idx="12"/>
          </p:nvPr>
        </p:nvSpPr>
        <p:spPr>
          <a:xfrm>
            <a:off x="10352088" y="295275"/>
            <a:ext cx="838200" cy="768300"/>
          </a:xfrm>
          <a:prstGeom prst="rect">
            <a:avLst/>
          </a:prstGeom>
          <a:noFill/>
          <a:ln>
            <a:noFill/>
          </a:ln>
        </p:spPr>
        <p:txBody>
          <a:bodyPr spcFirstLastPara="1" wrap="square" lIns="91425" tIns="45700" rIns="91425" bIns="45700" anchor="b" anchorCtr="0">
            <a:noAutofit/>
          </a:bodyPr>
          <a:lstStyle>
            <a:lvl1pPr marL="0" marR="0" lvl="0"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2800"/>
              <a:buFont typeface="Arial"/>
              <a:buNone/>
              <a:defRPr sz="2800" b="0" i="0" u="none" strike="noStrike" cap="none">
                <a:solidFill>
                  <a:schemeClr val="lt1"/>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g2c266b517b2_0_101"/>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g2c266b517b2_0_10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g2c266b517b2_0_104"/>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8" name="Google Shape;18;g2c266b517b2_0_104"/>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19" name="Google Shape;19;g2c266b517b2_0_10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g2c266b517b2_0_108"/>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2" name="Google Shape;22;g2c266b517b2_0_108"/>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3" name="Google Shape;23;g2c266b517b2_0_108"/>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4" name="Google Shape;24;g2c266b517b2_0_10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g2c266b517b2_0_113"/>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7" name="Google Shape;27;g2c266b517b2_0_11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g2c266b517b2_0_116"/>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a:endParaRPr/>
          </a:p>
        </p:txBody>
      </p:sp>
      <p:sp>
        <p:nvSpPr>
          <p:cNvPr id="30" name="Google Shape;30;g2c266b517b2_0_116"/>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rmAutofit/>
          </a:bodyPr>
          <a:lstStyle>
            <a:lvl1pPr marL="457200" lvl="0" indent="-330200">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31" name="Google Shape;31;g2c266b517b2_0_11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g2c266b517b2_0_120"/>
          <p:cNvSpPr txBox="1">
            <a:spLocks noGrp="1"/>
          </p:cNvSpPr>
          <p:nvPr>
            <p:ph type="title"/>
          </p:nvPr>
        </p:nvSpPr>
        <p:spPr>
          <a:xfrm>
            <a:off x="653667" y="600200"/>
            <a:ext cx="8490300" cy="5454300"/>
          </a:xfrm>
          <a:prstGeom prst="rect">
            <a:avLst/>
          </a:prstGeom>
        </p:spPr>
        <p:txBody>
          <a:bodyPr spcFirstLastPara="1" wrap="square" lIns="121900" tIns="121900" rIns="121900" bIns="121900" anchor="ctr" anchorCtr="0">
            <a:norm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a:endParaRPr/>
          </a:p>
        </p:txBody>
      </p:sp>
      <p:sp>
        <p:nvSpPr>
          <p:cNvPr id="34" name="Google Shape;34;g2c266b517b2_0_12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g2c266b517b2_0_123"/>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7" name="Google Shape;37;g2c266b517b2_0_123"/>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a:endParaRPr/>
          </a:p>
        </p:txBody>
      </p:sp>
      <p:sp>
        <p:nvSpPr>
          <p:cNvPr id="38" name="Google Shape;38;g2c266b517b2_0_123"/>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39" name="Google Shape;39;g2c266b517b2_0_123"/>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40" name="Google Shape;40;g2c266b517b2_0_12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g2c266b517b2_0_129"/>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rmAutofit/>
          </a:bodyPr>
          <a:lstStyle>
            <a:lvl1pPr marL="457200" lvl="0" indent="-228600">
              <a:lnSpc>
                <a:spcPct val="100000"/>
              </a:lnSpc>
              <a:spcBef>
                <a:spcPts val="0"/>
              </a:spcBef>
              <a:spcAft>
                <a:spcPts val="0"/>
              </a:spcAft>
              <a:buSzPts val="2400"/>
              <a:buNone/>
              <a:defRPr/>
            </a:lvl1pPr>
          </a:lstStyle>
          <a:p>
            <a:endParaRPr/>
          </a:p>
        </p:txBody>
      </p:sp>
      <p:sp>
        <p:nvSpPr>
          <p:cNvPr id="43" name="Google Shape;43;g2c266b517b2_0_12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g2c266b517b2_0_93"/>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7" name="Google Shape;7;g2c266b517b2_0_93"/>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a:lnSpc>
                <a:spcPct val="115000"/>
              </a:lnSpc>
              <a:spcBef>
                <a:spcPts val="0"/>
              </a:spcBef>
              <a:spcAft>
                <a:spcPts val="0"/>
              </a:spcAft>
              <a:buClr>
                <a:schemeClr val="dk2"/>
              </a:buClr>
              <a:buSzPts val="2400"/>
              <a:buChar char="●"/>
              <a:defRPr sz="2400">
                <a:solidFill>
                  <a:schemeClr val="dk2"/>
                </a:solidFill>
              </a:defRPr>
            </a:lvl1pPr>
            <a:lvl2pPr marL="914400" lvl="1" indent="-349250">
              <a:lnSpc>
                <a:spcPct val="115000"/>
              </a:lnSpc>
              <a:spcBef>
                <a:spcPts val="0"/>
              </a:spcBef>
              <a:spcAft>
                <a:spcPts val="0"/>
              </a:spcAft>
              <a:buClr>
                <a:schemeClr val="dk2"/>
              </a:buClr>
              <a:buSzPts val="1900"/>
              <a:buChar char="○"/>
              <a:defRPr sz="1900">
                <a:solidFill>
                  <a:schemeClr val="dk2"/>
                </a:solidFill>
              </a:defRPr>
            </a:lvl2pPr>
            <a:lvl3pPr marL="1371600" lvl="2" indent="-349250">
              <a:lnSpc>
                <a:spcPct val="115000"/>
              </a:lnSpc>
              <a:spcBef>
                <a:spcPts val="0"/>
              </a:spcBef>
              <a:spcAft>
                <a:spcPts val="0"/>
              </a:spcAft>
              <a:buClr>
                <a:schemeClr val="dk2"/>
              </a:buClr>
              <a:buSzPts val="1900"/>
              <a:buChar char="■"/>
              <a:defRPr sz="1900">
                <a:solidFill>
                  <a:schemeClr val="dk2"/>
                </a:solidFill>
              </a:defRPr>
            </a:lvl3pPr>
            <a:lvl4pPr marL="1828800" lvl="3" indent="-349250">
              <a:lnSpc>
                <a:spcPct val="115000"/>
              </a:lnSpc>
              <a:spcBef>
                <a:spcPts val="0"/>
              </a:spcBef>
              <a:spcAft>
                <a:spcPts val="0"/>
              </a:spcAft>
              <a:buClr>
                <a:schemeClr val="dk2"/>
              </a:buClr>
              <a:buSzPts val="1900"/>
              <a:buChar char="●"/>
              <a:defRPr sz="1900">
                <a:solidFill>
                  <a:schemeClr val="dk2"/>
                </a:solidFill>
              </a:defRPr>
            </a:lvl4pPr>
            <a:lvl5pPr marL="2286000" lvl="4" indent="-349250">
              <a:lnSpc>
                <a:spcPct val="115000"/>
              </a:lnSpc>
              <a:spcBef>
                <a:spcPts val="0"/>
              </a:spcBef>
              <a:spcAft>
                <a:spcPts val="0"/>
              </a:spcAft>
              <a:buClr>
                <a:schemeClr val="dk2"/>
              </a:buClr>
              <a:buSzPts val="1900"/>
              <a:buChar char="○"/>
              <a:defRPr sz="1900">
                <a:solidFill>
                  <a:schemeClr val="dk2"/>
                </a:solidFill>
              </a:defRPr>
            </a:lvl5pPr>
            <a:lvl6pPr marL="2743200" lvl="5" indent="-349250">
              <a:lnSpc>
                <a:spcPct val="115000"/>
              </a:lnSpc>
              <a:spcBef>
                <a:spcPts val="0"/>
              </a:spcBef>
              <a:spcAft>
                <a:spcPts val="0"/>
              </a:spcAft>
              <a:buClr>
                <a:schemeClr val="dk2"/>
              </a:buClr>
              <a:buSzPts val="1900"/>
              <a:buChar char="■"/>
              <a:defRPr sz="1900">
                <a:solidFill>
                  <a:schemeClr val="dk2"/>
                </a:solidFill>
              </a:defRPr>
            </a:lvl6pPr>
            <a:lvl7pPr marL="3200400" lvl="6" indent="-349250">
              <a:lnSpc>
                <a:spcPct val="115000"/>
              </a:lnSpc>
              <a:spcBef>
                <a:spcPts val="0"/>
              </a:spcBef>
              <a:spcAft>
                <a:spcPts val="0"/>
              </a:spcAft>
              <a:buClr>
                <a:schemeClr val="dk2"/>
              </a:buClr>
              <a:buSzPts val="1900"/>
              <a:buChar char="●"/>
              <a:defRPr sz="1900">
                <a:solidFill>
                  <a:schemeClr val="dk2"/>
                </a:solidFill>
              </a:defRPr>
            </a:lvl7pPr>
            <a:lvl8pPr marL="3657600" lvl="7" indent="-349250">
              <a:lnSpc>
                <a:spcPct val="115000"/>
              </a:lnSpc>
              <a:spcBef>
                <a:spcPts val="0"/>
              </a:spcBef>
              <a:spcAft>
                <a:spcPts val="0"/>
              </a:spcAft>
              <a:buClr>
                <a:schemeClr val="dk2"/>
              </a:buClr>
              <a:buSzPts val="1900"/>
              <a:buChar char="○"/>
              <a:defRPr sz="1900">
                <a:solidFill>
                  <a:schemeClr val="dk2"/>
                </a:solidFill>
              </a:defRPr>
            </a:lvl8pPr>
            <a:lvl9pPr marL="4114800" lvl="8" indent="-349250">
              <a:lnSpc>
                <a:spcPct val="115000"/>
              </a:lnSpc>
              <a:spcBef>
                <a:spcPts val="0"/>
              </a:spcBef>
              <a:spcAft>
                <a:spcPts val="0"/>
              </a:spcAft>
              <a:buClr>
                <a:schemeClr val="dk2"/>
              </a:buClr>
              <a:buSzPts val="1900"/>
              <a:buChar char="■"/>
              <a:defRPr sz="1900">
                <a:solidFill>
                  <a:schemeClr val="dk2"/>
                </a:solidFill>
              </a:defRPr>
            </a:lvl9pPr>
          </a:lstStyle>
          <a:p>
            <a:endParaRPr/>
          </a:p>
        </p:txBody>
      </p:sp>
      <p:sp>
        <p:nvSpPr>
          <p:cNvPr id="8" name="Google Shape;8;g2c266b517b2_0_9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F6E0A3-EBCA-FEEE-B8FE-A2E0EA56F61C}"/>
              </a:ext>
            </a:extLst>
          </p:cNvPr>
          <p:cNvSpPr>
            <a:spLocks noGrp="1"/>
          </p:cNvSpPr>
          <p:nvPr>
            <p:ph type="title"/>
          </p:nvPr>
        </p:nvSpPr>
        <p:spPr>
          <a:xfrm>
            <a:off x="1054076" y="705657"/>
            <a:ext cx="9404400" cy="1400100"/>
          </a:xfrm>
        </p:spPr>
        <p:txBody>
          <a:bodyPr/>
          <a:lstStyle/>
          <a:p>
            <a:pPr algn="ctr"/>
            <a:r>
              <a:rPr lang="it-IT" dirty="0"/>
              <a:t>«Medici del ruolo unico ad attività oraria»:</a:t>
            </a:r>
            <a:br>
              <a:rPr lang="it-IT" dirty="0"/>
            </a:br>
            <a:r>
              <a:rPr lang="it-IT" dirty="0"/>
              <a:t>nuovo assetto orario e U.C.A.</a:t>
            </a:r>
          </a:p>
        </p:txBody>
      </p:sp>
      <p:pic>
        <p:nvPicPr>
          <p:cNvPr id="6" name="Immagine 5">
            <a:extLst>
              <a:ext uri="{FF2B5EF4-FFF2-40B4-BE49-F238E27FC236}">
                <a16:creationId xmlns:a16="http://schemas.microsoft.com/office/drawing/2014/main" id="{72E751A1-A7DD-C17E-8237-DDD9724EB0FD}"/>
              </a:ext>
            </a:extLst>
          </p:cNvPr>
          <p:cNvPicPr>
            <a:picLocks noChangeAspect="1"/>
          </p:cNvPicPr>
          <p:nvPr/>
        </p:nvPicPr>
        <p:blipFill>
          <a:blip r:embed="rId2"/>
          <a:stretch>
            <a:fillRect/>
          </a:stretch>
        </p:blipFill>
        <p:spPr>
          <a:xfrm>
            <a:off x="3497172" y="1965078"/>
            <a:ext cx="4518207" cy="4518207"/>
          </a:xfrm>
          <a:prstGeom prst="rect">
            <a:avLst/>
          </a:prstGeom>
        </p:spPr>
      </p:pic>
    </p:spTree>
    <p:extLst>
      <p:ext uri="{BB962C8B-B14F-4D97-AF65-F5344CB8AC3E}">
        <p14:creationId xmlns:p14="http://schemas.microsoft.com/office/powerpoint/2010/main" val="746562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2e12f6ba031_0_18"/>
          <p:cNvSpPr txBox="1">
            <a:spLocks noGrp="1"/>
          </p:cNvSpPr>
          <p:nvPr>
            <p:ph type="title"/>
          </p:nvPr>
        </p:nvSpPr>
        <p:spPr>
          <a:xfrm>
            <a:off x="415650" y="127931"/>
            <a:ext cx="11360700" cy="763500"/>
          </a:xfrm>
          <a:prstGeom prst="rect">
            <a:avLst/>
          </a:prstGeom>
        </p:spPr>
        <p:txBody>
          <a:bodyPr spcFirstLastPara="1" wrap="square" lIns="121900" tIns="121900" rIns="121900" bIns="121900" anchor="t" anchorCtr="0">
            <a:normAutofit fontScale="90000"/>
          </a:bodyPr>
          <a:lstStyle/>
          <a:p>
            <a:pPr marL="0" lvl="0" indent="0" algn="ctr" rtl="0">
              <a:spcBef>
                <a:spcPts val="0"/>
              </a:spcBef>
              <a:spcAft>
                <a:spcPts val="0"/>
              </a:spcAft>
              <a:buNone/>
            </a:pPr>
            <a:r>
              <a:rPr lang="it-IT" dirty="0"/>
              <a:t>Nuovo assetto attività oraria</a:t>
            </a:r>
            <a:endParaRPr dirty="0"/>
          </a:p>
        </p:txBody>
      </p:sp>
      <p:pic>
        <p:nvPicPr>
          <p:cNvPr id="105" name="Google Shape;105;g2e12f6ba031_0_18"/>
          <p:cNvPicPr preferRelativeResize="0"/>
          <p:nvPr/>
        </p:nvPicPr>
        <p:blipFill>
          <a:blip r:embed="rId3">
            <a:alphaModFix/>
          </a:blip>
          <a:stretch>
            <a:fillRect/>
          </a:stretch>
        </p:blipFill>
        <p:spPr>
          <a:xfrm>
            <a:off x="2157913" y="735300"/>
            <a:ext cx="7731175" cy="3537850"/>
          </a:xfrm>
          <a:prstGeom prst="rect">
            <a:avLst/>
          </a:prstGeom>
          <a:noFill/>
          <a:ln>
            <a:noFill/>
          </a:ln>
        </p:spPr>
      </p:pic>
      <p:sp>
        <p:nvSpPr>
          <p:cNvPr id="106" name="Google Shape;106;g2e12f6ba031_0_18"/>
          <p:cNvSpPr/>
          <p:nvPr/>
        </p:nvSpPr>
        <p:spPr>
          <a:xfrm rot="-5400000">
            <a:off x="4781250" y="3750725"/>
            <a:ext cx="248700" cy="10056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p:txBody>
      </p:sp>
      <p:sp>
        <p:nvSpPr>
          <p:cNvPr id="107" name="Google Shape;107;g2e12f6ba031_0_18"/>
          <p:cNvSpPr txBox="1"/>
          <p:nvPr/>
        </p:nvSpPr>
        <p:spPr>
          <a:xfrm>
            <a:off x="3688000" y="4360675"/>
            <a:ext cx="3926400" cy="34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IT" sz="1600">
                <a:solidFill>
                  <a:schemeClr val="dk1"/>
                </a:solidFill>
              </a:rPr>
              <a:t>U.C.A. (Unità di Continuità Assistenziale)</a:t>
            </a:r>
            <a:endParaRPr sz="1500">
              <a:solidFill>
                <a:schemeClr val="dk1"/>
              </a:solidFill>
            </a:endParaRPr>
          </a:p>
        </p:txBody>
      </p:sp>
      <p:sp>
        <p:nvSpPr>
          <p:cNvPr id="108" name="Google Shape;108;g2e12f6ba031_0_18"/>
          <p:cNvSpPr txBox="1"/>
          <p:nvPr/>
        </p:nvSpPr>
        <p:spPr>
          <a:xfrm>
            <a:off x="601450" y="5142000"/>
            <a:ext cx="2319900" cy="131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1600" dirty="0">
                <a:solidFill>
                  <a:schemeClr val="dk1"/>
                </a:solidFill>
              </a:rPr>
              <a:t>ORE SETTIMANALI </a:t>
            </a:r>
            <a:r>
              <a:rPr lang="it-IT" sz="1600" b="1" u="sng" dirty="0">
                <a:solidFill>
                  <a:schemeClr val="dk1"/>
                </a:solidFill>
              </a:rPr>
              <a:t>PER DISTRETTO</a:t>
            </a:r>
            <a:r>
              <a:rPr lang="it-IT" sz="1600" b="1" dirty="0">
                <a:solidFill>
                  <a:schemeClr val="dk1"/>
                </a:solidFill>
              </a:rPr>
              <a:t>: </a:t>
            </a:r>
            <a:endParaRPr sz="1600" b="1" dirty="0">
              <a:solidFill>
                <a:schemeClr val="dk1"/>
              </a:solidFill>
            </a:endParaRPr>
          </a:p>
        </p:txBody>
      </p:sp>
      <p:sp>
        <p:nvSpPr>
          <p:cNvPr id="109" name="Google Shape;109;g2e12f6ba031_0_18"/>
          <p:cNvSpPr txBox="1"/>
          <p:nvPr/>
        </p:nvSpPr>
        <p:spPr>
          <a:xfrm>
            <a:off x="2638000" y="5159400"/>
            <a:ext cx="5172500" cy="128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IT" sz="1600" dirty="0">
                <a:solidFill>
                  <a:schemeClr val="dk1"/>
                </a:solidFill>
              </a:rPr>
              <a:t>196 ore, di cui</a:t>
            </a:r>
            <a:endParaRPr sz="1600" dirty="0">
              <a:solidFill>
                <a:schemeClr val="dk1"/>
              </a:solidFill>
            </a:endParaRPr>
          </a:p>
          <a:p>
            <a:pPr marL="0" lvl="0" indent="0" algn="l" rtl="0">
              <a:spcBef>
                <a:spcPts val="0"/>
              </a:spcBef>
              <a:spcAft>
                <a:spcPts val="0"/>
              </a:spcAft>
              <a:buClr>
                <a:schemeClr val="dk1"/>
              </a:buClr>
              <a:buSzPts val="1100"/>
              <a:buFont typeface="Arial"/>
              <a:buNone/>
            </a:pPr>
            <a:endParaRPr sz="1600" dirty="0">
              <a:solidFill>
                <a:schemeClr val="dk1"/>
              </a:solidFill>
            </a:endParaRPr>
          </a:p>
          <a:p>
            <a:pPr marL="457200" lvl="0" indent="-330200" algn="l" rtl="0">
              <a:spcBef>
                <a:spcPts val="0"/>
              </a:spcBef>
              <a:spcAft>
                <a:spcPts val="0"/>
              </a:spcAft>
              <a:buClr>
                <a:schemeClr val="dk1"/>
              </a:buClr>
              <a:buSzPts val="1600"/>
              <a:buChar char="-"/>
            </a:pPr>
            <a:r>
              <a:rPr lang="it-IT" sz="1600" dirty="0">
                <a:solidFill>
                  <a:schemeClr val="dk1"/>
                </a:solidFill>
              </a:rPr>
              <a:t>176 ore di attività notturna, festiva e prefestiva</a:t>
            </a:r>
            <a:endParaRPr sz="1600" dirty="0">
              <a:solidFill>
                <a:schemeClr val="dk1"/>
              </a:solidFill>
            </a:endParaRPr>
          </a:p>
          <a:p>
            <a:pPr marL="457200" lvl="0" indent="-330200" algn="l" rtl="0">
              <a:spcBef>
                <a:spcPts val="0"/>
              </a:spcBef>
              <a:spcAft>
                <a:spcPts val="0"/>
              </a:spcAft>
              <a:buClr>
                <a:schemeClr val="dk1"/>
              </a:buClr>
              <a:buSzPts val="1600"/>
              <a:buChar char="-"/>
            </a:pPr>
            <a:r>
              <a:rPr lang="it-IT" sz="1600" dirty="0">
                <a:solidFill>
                  <a:schemeClr val="dk1"/>
                </a:solidFill>
              </a:rPr>
              <a:t>20 ore di attività UCA diurna feriale</a:t>
            </a:r>
            <a:endParaRPr sz="24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g2e1808fa3d0_0_0"/>
          <p:cNvPicPr preferRelativeResize="0"/>
          <p:nvPr/>
        </p:nvPicPr>
        <p:blipFill>
          <a:blip r:embed="rId3">
            <a:alphaModFix/>
          </a:blip>
          <a:stretch>
            <a:fillRect/>
          </a:stretch>
        </p:blipFill>
        <p:spPr>
          <a:xfrm>
            <a:off x="3715238" y="217173"/>
            <a:ext cx="4761525" cy="1787575"/>
          </a:xfrm>
          <a:prstGeom prst="rect">
            <a:avLst/>
          </a:prstGeom>
          <a:noFill/>
          <a:ln>
            <a:noFill/>
          </a:ln>
          <a:effectLst>
            <a:outerShdw blurRad="57150" dist="19050" dir="5400000" algn="bl" rotWithShape="0">
              <a:srgbClr val="000000">
                <a:alpha val="50000"/>
              </a:srgbClr>
            </a:outerShdw>
          </a:effectLst>
        </p:spPr>
      </p:pic>
      <p:pic>
        <p:nvPicPr>
          <p:cNvPr id="3" name="Immagine 2">
            <a:extLst>
              <a:ext uri="{FF2B5EF4-FFF2-40B4-BE49-F238E27FC236}">
                <a16:creationId xmlns:a16="http://schemas.microsoft.com/office/drawing/2014/main" id="{6D8059DD-C756-C23E-C19C-2ADEAA79CA00}"/>
              </a:ext>
            </a:extLst>
          </p:cNvPr>
          <p:cNvPicPr>
            <a:picLocks noChangeAspect="1"/>
          </p:cNvPicPr>
          <p:nvPr/>
        </p:nvPicPr>
        <p:blipFill rotWithShape="1">
          <a:blip r:embed="rId4"/>
          <a:srcRect r="3566"/>
          <a:stretch/>
        </p:blipFill>
        <p:spPr>
          <a:xfrm>
            <a:off x="0" y="2080948"/>
            <a:ext cx="6095999" cy="3772800"/>
          </a:xfrm>
          <a:prstGeom prst="rect">
            <a:avLst/>
          </a:prstGeom>
        </p:spPr>
      </p:pic>
      <p:pic>
        <p:nvPicPr>
          <p:cNvPr id="5" name="Immagine 4">
            <a:extLst>
              <a:ext uri="{FF2B5EF4-FFF2-40B4-BE49-F238E27FC236}">
                <a16:creationId xmlns:a16="http://schemas.microsoft.com/office/drawing/2014/main" id="{2F587961-557F-8317-D093-2B2B710F875D}"/>
              </a:ext>
            </a:extLst>
          </p:cNvPr>
          <p:cNvPicPr>
            <a:picLocks noChangeAspect="1"/>
          </p:cNvPicPr>
          <p:nvPr/>
        </p:nvPicPr>
        <p:blipFill>
          <a:blip r:embed="rId5"/>
          <a:stretch>
            <a:fillRect/>
          </a:stretch>
        </p:blipFill>
        <p:spPr>
          <a:xfrm>
            <a:off x="6308711" y="2080948"/>
            <a:ext cx="5674114" cy="4618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2" name="Google Shape;122;g2e1808fa3d0_0_10"/>
          <p:cNvPicPr preferRelativeResize="0"/>
          <p:nvPr/>
        </p:nvPicPr>
        <p:blipFill rotWithShape="1">
          <a:blip r:embed="rId3">
            <a:alphaModFix/>
          </a:blip>
          <a:srcRect l="4110" t="21561" r="4137" b="20554"/>
          <a:stretch/>
        </p:blipFill>
        <p:spPr>
          <a:xfrm>
            <a:off x="2288875" y="76200"/>
            <a:ext cx="7614249" cy="2983525"/>
          </a:xfrm>
          <a:prstGeom prst="rect">
            <a:avLst/>
          </a:prstGeom>
          <a:noFill/>
          <a:ln>
            <a:noFill/>
          </a:ln>
          <a:effectLst>
            <a:outerShdw blurRad="57150" dist="19050" dir="5400000" algn="bl" rotWithShape="0">
              <a:srgbClr val="000000">
                <a:alpha val="50000"/>
              </a:srgbClr>
            </a:outerShdw>
          </a:effectLst>
        </p:spPr>
      </p:pic>
      <p:sp>
        <p:nvSpPr>
          <p:cNvPr id="3" name="CasellaDiTesto 2">
            <a:extLst>
              <a:ext uri="{FF2B5EF4-FFF2-40B4-BE49-F238E27FC236}">
                <a16:creationId xmlns:a16="http://schemas.microsoft.com/office/drawing/2014/main" id="{5E93E78F-260B-78E6-B050-BCD81AA13A1E}"/>
              </a:ext>
            </a:extLst>
          </p:cNvPr>
          <p:cNvSpPr txBox="1"/>
          <p:nvPr/>
        </p:nvSpPr>
        <p:spPr>
          <a:xfrm>
            <a:off x="158336" y="3135925"/>
            <a:ext cx="5567216" cy="4035400"/>
          </a:xfrm>
          <a:prstGeom prst="rect">
            <a:avLst/>
          </a:prstGeom>
          <a:noFill/>
        </p:spPr>
        <p:txBody>
          <a:bodyPr wrap="square" numCol="1" rtlCol="0">
            <a:spAutoFit/>
          </a:bodyPr>
          <a:lstStyle/>
          <a:p>
            <a:pPr lvl="0">
              <a:lnSpc>
                <a:spcPct val="115000"/>
              </a:lnSpc>
            </a:pPr>
            <a:r>
              <a:rPr lang="it-IT" b="1" dirty="0">
                <a:latin typeface="Cambria" panose="02040503050406030204" pitchFamily="18" charset="0"/>
                <a:ea typeface="Cambria" panose="02040503050406030204" pitchFamily="18" charset="0"/>
                <a:cs typeface="Cambria" panose="02040503050406030204" pitchFamily="18" charset="0"/>
              </a:rPr>
              <a:t>1)   P</a:t>
            </a:r>
            <a:r>
              <a:rPr lang="it-IT" b="1" strike="noStrike" dirty="0">
                <a:effectLst/>
                <a:latin typeface="Cambria" panose="02040503050406030204" pitchFamily="18" charset="0"/>
                <a:ea typeface="Cambria" panose="02040503050406030204" pitchFamily="18" charset="0"/>
                <a:cs typeface="Cambria" panose="02040503050406030204" pitchFamily="18" charset="0"/>
              </a:rPr>
              <a:t>ERCORSI PROGRAMMATI:</a:t>
            </a:r>
          </a:p>
          <a:p>
            <a:pPr lvl="0">
              <a:lnSpc>
                <a:spcPct val="115000"/>
              </a:lnSpc>
            </a:pPr>
            <a:r>
              <a:rPr lang="it-IT" b="1" u="none" strike="noStrike" dirty="0">
                <a:effectLst/>
                <a:latin typeface="Cambria" panose="02040503050406030204" pitchFamily="18" charset="0"/>
                <a:ea typeface="Cambria" panose="02040503050406030204" pitchFamily="18" charset="0"/>
                <a:cs typeface="Cambria" panose="02040503050406030204" pitchFamily="18" charset="0"/>
              </a:rPr>
              <a:t>       </a:t>
            </a:r>
            <a:r>
              <a:rPr lang="it-IT" u="none" strike="noStrike" dirty="0">
                <a:effectLst/>
                <a:latin typeface="Cambria" panose="02040503050406030204" pitchFamily="18" charset="0"/>
                <a:ea typeface="Cambria" panose="02040503050406030204" pitchFamily="18" charset="0"/>
                <a:cs typeface="Cambria" panose="02040503050406030204" pitchFamily="18" charset="0"/>
              </a:rPr>
              <a:t>In supporto al Medico di Famiglia e concordati con il Distretto:</a:t>
            </a:r>
            <a:endParaRPr lang="it-IT" dirty="0">
              <a:effectLst/>
              <a:latin typeface="Calibri" panose="020F0502020204030204" pitchFamily="34" charset="0"/>
              <a:ea typeface="Calibri" panose="020F0502020204030204" pitchFamily="34" charset="0"/>
            </a:endParaRPr>
          </a:p>
          <a:p>
            <a:pPr marL="742950" lvl="1" indent="-285750">
              <a:lnSpc>
                <a:spcPct val="115000"/>
              </a:lnSpc>
              <a:buFont typeface="Times New Roman" panose="02020603050405020304" pitchFamily="18" charset="0"/>
              <a:buAutoNum type="alphaLcParenR"/>
            </a:pP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Visite programmate a pazienti in ADI/ADI-UOCP</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il medico di famiglia può richiedere tramite il Distretto – per situazioni clinico-assistenziali di particolari complessità – accessi programmati </a:t>
            </a:r>
            <a:r>
              <a:rPr lang="it-IT" u="sng"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aggiuntivi</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del medico ad attività oraria;</a:t>
            </a:r>
          </a:p>
          <a:p>
            <a:pPr marL="742950" lvl="1" indent="-285750">
              <a:lnSpc>
                <a:spcPct val="115000"/>
              </a:lnSpc>
              <a:buFont typeface="Times New Roman" panose="02020603050405020304" pitchFamily="18" charset="0"/>
              <a:buAutoNum type="alphaLcParenR"/>
            </a:pP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L’accesso programmato può altresì essere definito per la somministrazione di </a:t>
            </a: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terapie parenterali</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a:t>
            </a:r>
            <a:endParaRPr lang="it-IT" u="none" strike="noStrike" dirty="0">
              <a:effectLst/>
              <a:latin typeface="Calibri" panose="020F0502020204030204" pitchFamily="34" charset="0"/>
              <a:ea typeface="Arial" panose="020B0604020202020204" pitchFamily="34" charset="0"/>
              <a:cs typeface="Calibri" panose="020F0502020204030204" pitchFamily="34" charset="0"/>
            </a:endParaRPr>
          </a:p>
          <a:p>
            <a:pPr marL="742950" lvl="1" indent="-285750">
              <a:lnSpc>
                <a:spcPct val="115000"/>
              </a:lnSpc>
              <a:buFont typeface="Times New Roman" panose="02020603050405020304" pitchFamily="18" charset="0"/>
              <a:buAutoNum type="alphaLcParenR"/>
            </a:pP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Vaccinazioni </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in RSA e/o al domicilio per pazienti non trasportabili, organizzate dal Distretto, qualora non effettuate o effettuabili dal medico di famiglia;</a:t>
            </a:r>
          </a:p>
          <a:p>
            <a:pPr marL="742950" lvl="1" indent="-285750">
              <a:lnSpc>
                <a:spcPct val="115000"/>
              </a:lnSpc>
              <a:buFont typeface="Times New Roman" panose="02020603050405020304" pitchFamily="18" charset="0"/>
              <a:buAutoNum type="alphaLcParenR"/>
            </a:pPr>
            <a:r>
              <a:rPr lang="it-IT" u="none" strike="noStrike" dirty="0">
                <a:effectLst/>
                <a:latin typeface="Cambria" panose="02040503050406030204" pitchFamily="18" charset="0"/>
                <a:ea typeface="Cambria" panose="02040503050406030204" pitchFamily="18" charset="0"/>
                <a:cs typeface="Cambria" panose="02040503050406030204" pitchFamily="18" charset="0"/>
              </a:rPr>
              <a:t>Visite per pazienti di cui alla </a:t>
            </a:r>
            <a:r>
              <a:rPr lang="it-IT" b="1" u="none" strike="noStrike" dirty="0">
                <a:effectLst/>
                <a:latin typeface="Cambria" panose="02040503050406030204" pitchFamily="18" charset="0"/>
                <a:ea typeface="Cambria" panose="02040503050406030204" pitchFamily="18" charset="0"/>
                <a:cs typeface="Cambria" panose="02040503050406030204" pitchFamily="18" charset="0"/>
              </a:rPr>
              <a:t>DGR 10-5445 </a:t>
            </a:r>
            <a:r>
              <a:rPr lang="it-IT" u="none" strike="noStrike" dirty="0">
                <a:effectLst/>
                <a:latin typeface="Cambria" panose="02040503050406030204" pitchFamily="18" charset="0"/>
                <a:ea typeface="Cambria" panose="02040503050406030204" pitchFamily="18" charset="0"/>
                <a:cs typeface="Cambria" panose="02040503050406030204" pitchFamily="18" charset="0"/>
              </a:rPr>
              <a:t>(c.d. “dimissioni difficili”). </a:t>
            </a:r>
          </a:p>
          <a:p>
            <a:pPr marL="742950" lvl="1" indent="-285750">
              <a:lnSpc>
                <a:spcPct val="115000"/>
              </a:lnSpc>
              <a:buFont typeface="Times New Roman" panose="02020603050405020304" pitchFamily="18" charset="0"/>
              <a:buAutoNum type="alphaLcParenR"/>
            </a:pPr>
            <a:endParaRPr lang="it-IT" dirty="0">
              <a:latin typeface="Cambria" panose="02040503050406030204" pitchFamily="18" charset="0"/>
              <a:ea typeface="Cambria" panose="02040503050406030204" pitchFamily="18" charset="0"/>
              <a:cs typeface="Cambria" panose="02040503050406030204" pitchFamily="18" charset="0"/>
            </a:endParaRPr>
          </a:p>
          <a:p>
            <a:pPr marL="742950" lvl="1" indent="-285750">
              <a:lnSpc>
                <a:spcPct val="115000"/>
              </a:lnSpc>
              <a:buFont typeface="Times New Roman" panose="02020603050405020304" pitchFamily="18" charset="0"/>
              <a:buAutoNum type="alphaLcParenR"/>
            </a:pPr>
            <a:endParaRPr lang="it-IT" u="none" strike="noStrike" dirty="0">
              <a:effectLst/>
              <a:latin typeface="Cambria" panose="02040503050406030204" pitchFamily="18" charset="0"/>
              <a:ea typeface="Cambria" panose="02040503050406030204" pitchFamily="18" charset="0"/>
              <a:cs typeface="Cambria" panose="02040503050406030204" pitchFamily="18" charset="0"/>
            </a:endParaRPr>
          </a:p>
          <a:p>
            <a:pPr marL="457200" lvl="1">
              <a:lnSpc>
                <a:spcPct val="115000"/>
              </a:lnSpc>
            </a:pPr>
            <a:endParaRPr lang="it-IT" u="none" strike="noStrike" dirty="0">
              <a:effectLst/>
              <a:latin typeface="Cambria" panose="02040503050406030204" pitchFamily="18" charset="0"/>
              <a:ea typeface="Cambria" panose="02040503050406030204" pitchFamily="18" charset="0"/>
              <a:cs typeface="Cambria" panose="02040503050406030204" pitchFamily="18" charset="0"/>
            </a:endParaRPr>
          </a:p>
        </p:txBody>
      </p:sp>
      <p:sp>
        <p:nvSpPr>
          <p:cNvPr id="2" name="CasellaDiTesto 1">
            <a:extLst>
              <a:ext uri="{FF2B5EF4-FFF2-40B4-BE49-F238E27FC236}">
                <a16:creationId xmlns:a16="http://schemas.microsoft.com/office/drawing/2014/main" id="{25B2FFDE-1348-4A93-23DF-C2F0CED21E84}"/>
              </a:ext>
            </a:extLst>
          </p:cNvPr>
          <p:cNvSpPr txBox="1"/>
          <p:nvPr/>
        </p:nvSpPr>
        <p:spPr>
          <a:xfrm>
            <a:off x="5725552" y="3135925"/>
            <a:ext cx="6105377" cy="3049425"/>
          </a:xfrm>
          <a:prstGeom prst="rect">
            <a:avLst/>
          </a:prstGeom>
          <a:noFill/>
        </p:spPr>
        <p:txBody>
          <a:bodyPr wrap="square" numCol="1" rtlCol="0">
            <a:spAutoFit/>
          </a:bodyPr>
          <a:lstStyle/>
          <a:p>
            <a:pPr lvl="0">
              <a:lnSpc>
                <a:spcPct val="115000"/>
              </a:lnSpc>
            </a:pPr>
            <a:r>
              <a:rPr lang="it-IT" b="1" dirty="0">
                <a:latin typeface="Cambria" panose="02040503050406030204" pitchFamily="18" charset="0"/>
                <a:ea typeface="Cambria" panose="02040503050406030204" pitchFamily="18" charset="0"/>
                <a:cs typeface="Cambria" panose="02040503050406030204" pitchFamily="18" charset="0"/>
              </a:rPr>
              <a:t>2)   I</a:t>
            </a:r>
            <a:r>
              <a:rPr lang="it-IT" b="1" strike="noStrike" dirty="0">
                <a:effectLst/>
                <a:latin typeface="Cambria" panose="02040503050406030204" pitchFamily="18" charset="0"/>
                <a:ea typeface="Cambria" panose="02040503050406030204" pitchFamily="18" charset="0"/>
                <a:cs typeface="Cambria" panose="02040503050406030204" pitchFamily="18" charset="0"/>
              </a:rPr>
              <a:t>NDIFFERIBILITÀ</a:t>
            </a:r>
            <a:r>
              <a:rPr lang="it-IT" b="1" dirty="0">
                <a:latin typeface="Cambria" panose="02040503050406030204" pitchFamily="18" charset="0"/>
                <a:ea typeface="Cambria" panose="02040503050406030204" pitchFamily="18" charset="0"/>
                <a:cs typeface="Cambria" panose="02040503050406030204" pitchFamily="18" charset="0"/>
              </a:rPr>
              <a:t>:</a:t>
            </a:r>
            <a:endParaRPr lang="it-IT" dirty="0">
              <a:effectLst/>
              <a:latin typeface="Calibri" panose="020F0502020204030204" pitchFamily="34" charset="0"/>
              <a:ea typeface="Calibri" panose="020F0502020204030204" pitchFamily="34" charset="0"/>
            </a:endParaRPr>
          </a:p>
          <a:p>
            <a:pPr marL="742950" lvl="1" indent="-285750">
              <a:lnSpc>
                <a:spcPct val="115000"/>
              </a:lnSpc>
              <a:buFont typeface="Times New Roman" panose="02020603050405020304" pitchFamily="18" charset="0"/>
              <a:buAutoNum type="alphaLcParenR"/>
            </a:pPr>
            <a:r>
              <a:rPr lang="it-IT" u="none" strike="noStrike" dirty="0">
                <a:effectLst/>
                <a:latin typeface="Cambria" panose="02040503050406030204" pitchFamily="18" charset="0"/>
                <a:ea typeface="Cambria" panose="02040503050406030204" pitchFamily="18" charset="0"/>
                <a:cs typeface="Cambria" panose="02040503050406030204" pitchFamily="18" charset="0"/>
              </a:rPr>
              <a:t>Visite </a:t>
            </a:r>
            <a:r>
              <a:rPr lang="it-IT" b="1" u="none" strike="noStrike" dirty="0">
                <a:effectLst/>
                <a:latin typeface="Cambria" panose="02040503050406030204" pitchFamily="18" charset="0"/>
                <a:ea typeface="Cambria" panose="02040503050406030204" pitchFamily="18" charset="0"/>
                <a:cs typeface="Cambria" panose="02040503050406030204" pitchFamily="18" charset="0"/>
              </a:rPr>
              <a:t>estemporanee</a:t>
            </a:r>
            <a:r>
              <a:rPr lang="it-IT" u="none" strike="noStrike" dirty="0">
                <a:effectLst/>
                <a:latin typeface="Cambria" panose="02040503050406030204" pitchFamily="18" charset="0"/>
                <a:ea typeface="Cambria" panose="02040503050406030204" pitchFamily="18" charset="0"/>
                <a:cs typeface="Cambria" panose="02040503050406030204" pitchFamily="18" charset="0"/>
              </a:rPr>
              <a:t> a pazienti in ADI/ADI-UOCP su attivazione </a:t>
            </a:r>
            <a:r>
              <a:rPr lang="it-IT" u="sng" strike="noStrike" dirty="0">
                <a:effectLst/>
                <a:latin typeface="Cambria" panose="02040503050406030204" pitchFamily="18" charset="0"/>
                <a:ea typeface="Cambria" panose="02040503050406030204" pitchFamily="18" charset="0"/>
                <a:cs typeface="Cambria" panose="02040503050406030204" pitchFamily="18" charset="0"/>
              </a:rPr>
              <a:t>diretta</a:t>
            </a:r>
            <a:r>
              <a:rPr lang="it-IT" u="none" strike="noStrike" dirty="0">
                <a:effectLst/>
                <a:latin typeface="Cambria" panose="02040503050406030204" pitchFamily="18" charset="0"/>
                <a:ea typeface="Cambria" panose="02040503050406030204" pitchFamily="18" charset="0"/>
                <a:cs typeface="Cambria" panose="02040503050406030204" pitchFamily="18" charset="0"/>
              </a:rPr>
              <a:t> da parte del medico di famiglia, nel caso in cui quest’ultimo sia impegnato in attività ambulatoriale ed il paziente necessiti di presa in carico indifferibile. </a:t>
            </a:r>
            <a:r>
              <a:rPr lang="it-IT" dirty="0">
                <a:effectLst/>
                <a:latin typeface="Cambria" panose="02040503050406030204" pitchFamily="18" charset="0"/>
                <a:ea typeface="Cambria" panose="02040503050406030204" pitchFamily="18" charset="0"/>
                <a:cs typeface="Cambria" panose="02040503050406030204" pitchFamily="18" charset="0"/>
              </a:rPr>
              <a:t>L’attivazione può avvenire anche a seguito di segnalazione da parte del personale infermieristico delle cure domiciliari, direttamente al medico di scelta che, nei casi di cui sopra, si occuperà di contattare il medico di assistenza primaria ad attività oraria attraverso il cellulare di servizio.</a:t>
            </a:r>
            <a:endParaRPr lang="it-IT" dirty="0">
              <a:effectLst/>
              <a:latin typeface="Calibri" panose="020F0502020204030204" pitchFamily="34" charset="0"/>
              <a:ea typeface="Calibri" panose="020F0502020204030204" pitchFamily="34" charset="0"/>
            </a:endParaRPr>
          </a:p>
          <a:p>
            <a:pPr marL="742950" lvl="1" indent="-285750">
              <a:lnSpc>
                <a:spcPct val="115000"/>
              </a:lnSpc>
              <a:buFont typeface="Times New Roman" panose="02020603050405020304" pitchFamily="18" charset="0"/>
              <a:buAutoNum type="alphaLcParenR"/>
            </a:pPr>
            <a:r>
              <a:rPr lang="it-IT" u="none" strike="noStrike" dirty="0">
                <a:effectLst/>
                <a:latin typeface="Cambria" panose="02040503050406030204" pitchFamily="18" charset="0"/>
                <a:ea typeface="Cambria" panose="02040503050406030204" pitchFamily="18" charset="0"/>
                <a:cs typeface="Cambria" panose="02040503050406030204" pitchFamily="18" charset="0"/>
              </a:rPr>
              <a:t>Visite </a:t>
            </a:r>
            <a:r>
              <a:rPr lang="it-IT" b="1" u="none" strike="noStrike" dirty="0">
                <a:effectLst/>
                <a:latin typeface="Cambria" panose="02040503050406030204" pitchFamily="18" charset="0"/>
                <a:ea typeface="Cambria" panose="02040503050406030204" pitchFamily="18" charset="0"/>
                <a:cs typeface="Cambria" panose="02040503050406030204" pitchFamily="18" charset="0"/>
              </a:rPr>
              <a:t>estemporanee </a:t>
            </a:r>
            <a:r>
              <a:rPr lang="it-IT" u="none" strike="noStrike" dirty="0">
                <a:effectLst/>
                <a:latin typeface="Cambria" panose="02040503050406030204" pitchFamily="18" charset="0"/>
                <a:ea typeface="Cambria" panose="02040503050406030204" pitchFamily="18" charset="0"/>
                <a:cs typeface="Cambria" panose="02040503050406030204" pitchFamily="18" charset="0"/>
              </a:rPr>
              <a:t>a pazienti in RSA sprovvista di Medico di Medicina Generale incaricato ai sensi dell’AIR RSA (di cui alla DGR 37-6241), per problematica indifferibile</a:t>
            </a:r>
            <a:endParaRPr lang="it-IT" u="none" strike="noStrike" dirty="0">
              <a:effectLst/>
              <a:latin typeface="Calibri" panose="020F0502020204030204" pitchFamily="34" charset="0"/>
              <a:ea typeface="Arial" panose="020B0604020202020204" pitchFamily="34" charset="0"/>
              <a:cs typeface="Calibri" panose="020F0502020204030204" pitchFamily="34" charset="0"/>
            </a:endParaRPr>
          </a:p>
        </p:txBody>
      </p:sp>
    </p:spTree>
    <p:extLst>
      <p:ext uri="{BB962C8B-B14F-4D97-AF65-F5344CB8AC3E}">
        <p14:creationId xmlns:p14="http://schemas.microsoft.com/office/powerpoint/2010/main" val="2880158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g2e1808fa3d0_0_21"/>
          <p:cNvPicPr preferRelativeResize="0"/>
          <p:nvPr/>
        </p:nvPicPr>
        <p:blipFill rotWithShape="1">
          <a:blip r:embed="rId3">
            <a:alphaModFix/>
          </a:blip>
          <a:srcRect l="4110" t="21561" r="4137" b="20554"/>
          <a:stretch/>
        </p:blipFill>
        <p:spPr>
          <a:xfrm>
            <a:off x="2288875" y="76200"/>
            <a:ext cx="7614249" cy="2983525"/>
          </a:xfrm>
          <a:prstGeom prst="rect">
            <a:avLst/>
          </a:prstGeom>
          <a:noFill/>
          <a:ln>
            <a:noFill/>
          </a:ln>
          <a:effectLst>
            <a:outerShdw blurRad="57150" dist="19050" dir="5400000" algn="bl" rotWithShape="0">
              <a:srgbClr val="000000">
                <a:alpha val="50000"/>
              </a:srgbClr>
            </a:outerShdw>
          </a:effectLst>
        </p:spPr>
      </p:pic>
      <p:sp>
        <p:nvSpPr>
          <p:cNvPr id="2" name="CasellaDiTesto 1">
            <a:extLst>
              <a:ext uri="{FF2B5EF4-FFF2-40B4-BE49-F238E27FC236}">
                <a16:creationId xmlns:a16="http://schemas.microsoft.com/office/drawing/2014/main" id="{0BA4F19B-D4B8-6983-D211-A33D71ADEB0C}"/>
              </a:ext>
            </a:extLst>
          </p:cNvPr>
          <p:cNvSpPr txBox="1"/>
          <p:nvPr/>
        </p:nvSpPr>
        <p:spPr>
          <a:xfrm>
            <a:off x="850900" y="3429000"/>
            <a:ext cx="9994900" cy="2537618"/>
          </a:xfrm>
          <a:prstGeom prst="rect">
            <a:avLst/>
          </a:prstGeom>
          <a:noFill/>
        </p:spPr>
        <p:txBody>
          <a:bodyPr wrap="square" rtlCol="0">
            <a:spAutoFit/>
          </a:bodyPr>
          <a:lstStyle/>
          <a:p>
            <a:pPr marL="342900" lvl="0" indent="-342900">
              <a:lnSpc>
                <a:spcPct val="115000"/>
              </a:lnSpc>
              <a:buFont typeface="+mj-lt"/>
              <a:buAutoNum type="arabicParenR" startAt="3"/>
            </a:pP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Visite e/o consulti telefonici presso il </a:t>
            </a: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CAVS</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di Canale o di Verduno a richiesta diretta del personale infermieristico di struttura solo qualora non sia presente il medico in turno e solo per problematiche indifferibili.</a:t>
            </a:r>
          </a:p>
          <a:p>
            <a:pPr lvl="0">
              <a:lnSpc>
                <a:spcPct val="115000"/>
              </a:lnSpc>
            </a:pPr>
            <a:endParaRPr lang="it-IT" dirty="0">
              <a:latin typeface="Cambria" panose="02040503050406030204" pitchFamily="18" charset="0"/>
              <a:ea typeface="Cambria" panose="02040503050406030204" pitchFamily="18" charset="0"/>
              <a:cs typeface="Cambria" panose="02040503050406030204" pitchFamily="18" charset="0"/>
            </a:endParaRPr>
          </a:p>
          <a:p>
            <a:pPr marL="342900" lvl="0" indent="-342900">
              <a:lnSpc>
                <a:spcPct val="115000"/>
              </a:lnSpc>
              <a:buFont typeface="+mj-lt"/>
              <a:buAutoNum type="arabicParenR" startAt="3"/>
            </a:pP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Visite e/o consulti telefonici presso la </a:t>
            </a: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Casa Circondariale</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di Alba a richiesta diretta del personale infermieristico di struttura solo qualora non sia presente il medico in turno attivo, per la gestione di problematiche di salute indifferibili.</a:t>
            </a:r>
          </a:p>
          <a:p>
            <a:pPr marL="342900" lvl="0" indent="-342900">
              <a:lnSpc>
                <a:spcPct val="115000"/>
              </a:lnSpc>
              <a:buFont typeface="+mj-lt"/>
              <a:buAutoNum type="arabicParenR" startAt="3"/>
            </a:pPr>
            <a:endParaRPr lang="it-IT" dirty="0">
              <a:latin typeface="Calibri" panose="020F0502020204030204" pitchFamily="34" charset="0"/>
              <a:ea typeface="Cambria" panose="02040503050406030204" pitchFamily="18" charset="0"/>
              <a:cs typeface="Calibri" panose="020F0502020204030204" pitchFamily="34" charset="0"/>
            </a:endParaRPr>
          </a:p>
          <a:p>
            <a:pPr marL="342900" lvl="0" indent="-342900">
              <a:lnSpc>
                <a:spcPct val="115000"/>
              </a:lnSpc>
              <a:buFont typeface="+mj-lt"/>
              <a:buAutoNum type="arabicParenR" startAt="3"/>
            </a:pP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In via residuale e comunque secondariamente a quanto riportato nei punti precedenti: </a:t>
            </a: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visite</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a:t>
            </a:r>
            <a:r>
              <a:rPr lang="it-IT" b="1"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necroscopiche</a:t>
            </a:r>
            <a:r>
              <a:rPr lang="it-IT" u="none" strike="noStrike" dirty="0">
                <a:solidFill>
                  <a:srgbClr val="000000"/>
                </a:solidFill>
                <a:effectLst/>
                <a:latin typeface="Cambria" panose="02040503050406030204" pitchFamily="18" charset="0"/>
                <a:ea typeface="Cambria" panose="02040503050406030204" pitchFamily="18" charset="0"/>
                <a:cs typeface="Cambria" panose="02040503050406030204" pitchFamily="18" charset="0"/>
              </a:rPr>
              <a:t>, su richiesta diretta da parte del medico legale al medico di assistenza primaria ad attività oraria in servizio, che valuterà la fattibilità della stessa in relazione al corretto svolgimento delle attività di cui ai punti precedenti.</a:t>
            </a:r>
            <a:endParaRPr lang="it-IT" u="none" strike="noStrike" dirty="0">
              <a:effectLst/>
              <a:latin typeface="Calibri" panose="020F0502020204030204" pitchFamily="34" charset="0"/>
              <a:ea typeface="Arial" panose="020B0604020202020204" pitchFamily="34" charset="0"/>
              <a:cs typeface="Calibri" panose="020F0502020204030204" pitchFamily="34" charset="0"/>
            </a:endParaRPr>
          </a:p>
          <a:p>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2e1808fa3d0_0_28"/>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fontScale="90000"/>
          </a:bodyPr>
          <a:lstStyle/>
          <a:p>
            <a:pPr marL="0" lvl="0" indent="0" algn="ctr" rtl="0">
              <a:spcBef>
                <a:spcPts val="0"/>
              </a:spcBef>
              <a:spcAft>
                <a:spcPts val="0"/>
              </a:spcAft>
              <a:buNone/>
            </a:pPr>
            <a:r>
              <a:rPr lang="it-IT" dirty="0"/>
              <a:t>Recapiti</a:t>
            </a:r>
            <a:endParaRPr dirty="0"/>
          </a:p>
        </p:txBody>
      </p:sp>
      <p:sp>
        <p:nvSpPr>
          <p:cNvPr id="135" name="Google Shape;135;g2e1808fa3d0_0_28"/>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p>
            <a:pPr marL="0" lvl="0" indent="0" algn="l" rtl="0">
              <a:lnSpc>
                <a:spcPct val="115000"/>
              </a:lnSpc>
              <a:spcBef>
                <a:spcPts val="0"/>
              </a:spcBef>
              <a:spcAft>
                <a:spcPts val="0"/>
              </a:spcAft>
              <a:buNone/>
            </a:pPr>
            <a:endParaRPr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r>
              <a:rPr lang="it-IT" sz="2200" dirty="0">
                <a:solidFill>
                  <a:schemeClr val="dk1"/>
                </a:solidFill>
                <a:latin typeface="Cambria"/>
                <a:ea typeface="Cambria"/>
                <a:cs typeface="Cambria"/>
                <a:sym typeface="Cambria"/>
              </a:rPr>
              <a:t>Distretto di Alba:  338 116 2621 - 338 470 5735</a:t>
            </a:r>
            <a:endParaRPr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lang="it-IT"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sz="2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r>
              <a:rPr lang="it-IT" sz="2200" dirty="0">
                <a:solidFill>
                  <a:schemeClr val="dk1"/>
                </a:solidFill>
                <a:latin typeface="Cambria"/>
                <a:ea typeface="Cambria"/>
                <a:cs typeface="Cambria"/>
                <a:sym typeface="Cambria"/>
              </a:rPr>
              <a:t>Distretto di Bra:  338 716 2103 - 338 470 5577</a:t>
            </a:r>
            <a:endParaRPr sz="35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443</Words>
  <Application>Microsoft Macintosh PowerPoint</Application>
  <PresentationFormat>Widescreen</PresentationFormat>
  <Paragraphs>31</Paragraphs>
  <Slides>6</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6</vt:i4>
      </vt:variant>
    </vt:vector>
  </HeadingPairs>
  <TitlesOfParts>
    <vt:vector size="12" baseType="lpstr">
      <vt:lpstr>Calibri</vt:lpstr>
      <vt:lpstr>Century Gothic</vt:lpstr>
      <vt:lpstr>Arial</vt:lpstr>
      <vt:lpstr>Cambria</vt:lpstr>
      <vt:lpstr>Times New Roman</vt:lpstr>
      <vt:lpstr>Simple Light</vt:lpstr>
      <vt:lpstr>«Medici del ruolo unico ad attività oraria»: nuovo assetto orario e U.C.A.</vt:lpstr>
      <vt:lpstr>Nuovo assetto attività oraria</vt:lpstr>
      <vt:lpstr>Presentazione standard di PowerPoint</vt:lpstr>
      <vt:lpstr>Presentazione standard di PowerPoint</vt:lpstr>
      <vt:lpstr>Presentazione standard di PowerPoint</vt:lpstr>
      <vt:lpstr>Recapiti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Microsoft Office User</dc:creator>
  <cp:lastModifiedBy>Microsoft Office User</cp:lastModifiedBy>
  <cp:revision>14</cp:revision>
  <dcterms:created xsi:type="dcterms:W3CDTF">2021-09-03T07:14:37Z</dcterms:created>
  <dcterms:modified xsi:type="dcterms:W3CDTF">2024-06-04T13:51:34Z</dcterms:modified>
</cp:coreProperties>
</file>